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4"/>
    <p:sldMasterId id="2147483672" r:id="rId35"/>
    <p:sldMasterId id="2147483701" r:id="rId36"/>
    <p:sldMasterId id="2147483740" r:id="rId37"/>
    <p:sldMasterId id="2147483768" r:id="rId38"/>
  </p:sldMasterIdLst>
  <p:notesMasterIdLst>
    <p:notesMasterId r:id="rId42"/>
  </p:notesMasterIdLst>
  <p:handoutMasterIdLst>
    <p:handoutMasterId r:id="rId43"/>
  </p:handoutMasterIdLst>
  <p:sldIdLst>
    <p:sldId id="316" r:id="rId39"/>
    <p:sldId id="311" r:id="rId40"/>
    <p:sldId id="26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73292" autoAdjust="0"/>
  </p:normalViewPr>
  <p:slideViewPr>
    <p:cSldViewPr snapToGrid="0">
      <p:cViewPr varScale="1">
        <p:scale>
          <a:sx n="53" d="100"/>
          <a:sy n="53" d="100"/>
        </p:scale>
        <p:origin x="1350" y="66"/>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5.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2.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70391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ustomXml" Target="../../customXml/item29.xml"/><Relationship Id="rId7" Type="http://schemas.openxmlformats.org/officeDocument/2006/relationships/image" Target="../media/image3.png"/><Relationship Id="rId2" Type="http://schemas.openxmlformats.org/officeDocument/2006/relationships/customXml" Target="../../customXml/item5.xml"/><Relationship Id="rId1" Type="http://schemas.openxmlformats.org/officeDocument/2006/relationships/customXml" Target="../../customXml/item26.xml"/><Relationship Id="rId6" Type="http://schemas.openxmlformats.org/officeDocument/2006/relationships/slideMaster" Target="../slideMasters/slideMaster2.xml"/><Relationship Id="rId5" Type="http://schemas.openxmlformats.org/officeDocument/2006/relationships/customXml" Target="../../customXml/item2.xml"/><Relationship Id="rId4" Type="http://schemas.openxmlformats.org/officeDocument/2006/relationships/customXml" Target="../../customXml/item1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6.w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customXml" Target="../../customXml/item27.xml"/><Relationship Id="rId7" Type="http://schemas.openxmlformats.org/officeDocument/2006/relationships/image" Target="../media/image3.png"/><Relationship Id="rId2" Type="http://schemas.openxmlformats.org/officeDocument/2006/relationships/customXml" Target="../../customXml/item21.xml"/><Relationship Id="rId1" Type="http://schemas.openxmlformats.org/officeDocument/2006/relationships/customXml" Target="../../customXml/item12.xml"/><Relationship Id="rId6" Type="http://schemas.openxmlformats.org/officeDocument/2006/relationships/slideMaster" Target="../slideMasters/slideMaster2.xml"/><Relationship Id="rId5" Type="http://schemas.openxmlformats.org/officeDocument/2006/relationships/customXml" Target="../../customXml/item33.xml"/><Relationship Id="rId4" Type="http://schemas.openxmlformats.org/officeDocument/2006/relationships/customXml" Target="../../customXml/item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customXml" Target="../../customXml/item24.xml"/><Relationship Id="rId7" Type="http://schemas.openxmlformats.org/officeDocument/2006/relationships/image" Target="../media/image3.png"/><Relationship Id="rId2" Type="http://schemas.openxmlformats.org/officeDocument/2006/relationships/customXml" Target="../../customXml/item31.xml"/><Relationship Id="rId1" Type="http://schemas.openxmlformats.org/officeDocument/2006/relationships/customXml" Target="../../customXml/item11.xml"/><Relationship Id="rId6" Type="http://schemas.openxmlformats.org/officeDocument/2006/relationships/slideMaster" Target="../slideMasters/slideMaster2.xml"/><Relationship Id="rId5" Type="http://schemas.openxmlformats.org/officeDocument/2006/relationships/customXml" Target="../../customXml/item10.xml"/><Relationship Id="rId4" Type="http://schemas.openxmlformats.org/officeDocument/2006/relationships/customXml" Target="../../customXml/item13.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3.png"/><Relationship Id="rId2" Type="http://schemas.openxmlformats.org/officeDocument/2006/relationships/customXml" Target="../../customXml/item32.xml"/><Relationship Id="rId1" Type="http://schemas.openxmlformats.org/officeDocument/2006/relationships/customXml" Target="../../customXml/item25.xml"/><Relationship Id="rId6" Type="http://schemas.openxmlformats.org/officeDocument/2006/relationships/slideMaster" Target="../slideMasters/slideMaster2.xml"/><Relationship Id="rId5" Type="http://schemas.openxmlformats.org/officeDocument/2006/relationships/customXml" Target="../../customXml/item3.xml"/><Relationship Id="rId4" Type="http://schemas.openxmlformats.org/officeDocument/2006/relationships/customXml" Target="../../customXml/item6.xml"/></Relationships>
</file>

<file path=ppt/slideLayouts/_rels/slideLayout14.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4.png"/><Relationship Id="rId2" Type="http://schemas.openxmlformats.org/officeDocument/2006/relationships/customXml" Target="../../customXml/item15.xml"/><Relationship Id="rId1" Type="http://schemas.openxmlformats.org/officeDocument/2006/relationships/customXml" Target="../../customXml/item19.xml"/><Relationship Id="rId6" Type="http://schemas.openxmlformats.org/officeDocument/2006/relationships/slideMaster" Target="../slideMasters/slideMaster2.xml"/><Relationship Id="rId5" Type="http://schemas.openxmlformats.org/officeDocument/2006/relationships/customXml" Target="../../customXml/item8.xml"/><Relationship Id="rId4" Type="http://schemas.openxmlformats.org/officeDocument/2006/relationships/customXml" Target="../../customXml/item22.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28.xml"/><Relationship Id="rId7" Type="http://schemas.openxmlformats.org/officeDocument/2006/relationships/image" Target="../media/image4.png"/><Relationship Id="rId2" Type="http://schemas.openxmlformats.org/officeDocument/2006/relationships/customXml" Target="../../customXml/item9.xml"/><Relationship Id="rId1" Type="http://schemas.openxmlformats.org/officeDocument/2006/relationships/customXml" Target="../../customXml/item7.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3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264946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3024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6705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591249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302" y="301617"/>
            <a:ext cx="1813243" cy="387120"/>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1458" y="2198790"/>
            <a:ext cx="4129660" cy="4130246"/>
          </a:xfrm>
          <a:prstGeom prst="rect">
            <a:avLst/>
          </a:prstGeom>
        </p:spPr>
      </p:pic>
    </p:spTree>
    <p:extLst>
      <p:ext uri="{BB962C8B-B14F-4D97-AF65-F5344CB8AC3E}">
        <p14:creationId xmlns:p14="http://schemas.microsoft.com/office/powerpoint/2010/main" val="194830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695" y="-7121"/>
            <a:ext cx="12206695" cy="6860591"/>
          </a:xfrm>
          <a:prstGeom prst="rect">
            <a:avLst/>
          </a:prstGeom>
        </p:spPr>
      </p:pic>
      <p:sp>
        <p:nvSpPr>
          <p:cNvPr id="22" name="Rectangle 21"/>
          <p:cNvSpPr/>
          <p:nvPr userDrawn="1"/>
        </p:nvSpPr>
        <p:spPr bwMode="gray">
          <a:xfrm>
            <a:off x="147848" y="2017242"/>
            <a:ext cx="6301114" cy="3586208"/>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600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389" y="324239"/>
            <a:ext cx="1064610" cy="227386"/>
          </a:xfrm>
          <a:prstGeom prst="rect">
            <a:avLst/>
          </a:prstGeom>
        </p:spPr>
      </p:pic>
      <p:sp>
        <p:nvSpPr>
          <p:cNvPr id="26" name="Title 1"/>
          <p:cNvSpPr>
            <a:spLocks noGrp="1"/>
          </p:cNvSpPr>
          <p:nvPr>
            <p:ph type="title" hasCustomPrompt="1"/>
          </p:nvPr>
        </p:nvSpPr>
        <p:spPr>
          <a:xfrm>
            <a:off x="269302" y="2075840"/>
            <a:ext cx="6003179" cy="1801436"/>
          </a:xfrm>
          <a:noFill/>
        </p:spPr>
        <p:txBody>
          <a:bodyPr lIns="146304" tIns="91440" rIns="146304" bIns="91440" anchor="t" anchorCtr="0"/>
          <a:lstStyle>
            <a:lvl1pPr>
              <a:defRPr sz="4117" spc="-98"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69302" y="4593941"/>
            <a:ext cx="6003179" cy="884990"/>
          </a:xfrm>
          <a:noFill/>
        </p:spPr>
        <p:txBody>
          <a:bodyPr lIns="146304" tIns="109728" rIns="146304" bIns="109728" anchor="b">
            <a:noAutofit/>
          </a:bodyPr>
          <a:lstStyle>
            <a:lvl1pPr marL="0" indent="0">
              <a:spcBef>
                <a:spcPts val="0"/>
              </a:spcBef>
              <a:buNone/>
              <a:defRPr sz="1961"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62210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577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78359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3230939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0362636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999320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085139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695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8461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bg1"/>
                </a:solidFill>
              </a:defRPr>
            </a:lvl1pPr>
            <a:lvl2pPr marL="0" indent="0">
              <a:spcBef>
                <a:spcPts val="1059"/>
              </a:spcBef>
              <a:buNone/>
              <a:defRPr sz="1961">
                <a:solidFill>
                  <a:schemeClr val="bg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1458" y="2158155"/>
            <a:ext cx="4107828" cy="4211517"/>
          </a:xfrm>
          <a:prstGeom prst="rect">
            <a:avLst/>
          </a:prstGeom>
        </p:spPr>
      </p:pic>
    </p:spTree>
    <p:extLst>
      <p:ext uri="{BB962C8B-B14F-4D97-AF65-F5344CB8AC3E}">
        <p14:creationId xmlns:p14="http://schemas.microsoft.com/office/powerpoint/2010/main" val="184831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1985378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1581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83000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10850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06606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9072604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060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9345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04487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6244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53803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8267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5644463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9404591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6135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640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5973836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9580970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3643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13108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94221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943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2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6984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367540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52792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82566F-65E1-BE4D-8686-1C9E6D0A00EC}" type="datetimeFigureOut">
              <a:rPr lang="en-US" smtClean="0"/>
              <a:t>5/7/2016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B9D37-AD6D-874E-B178-3335CC8712AE}" type="slidenum">
              <a:rPr lang="en-US" smtClean="0"/>
              <a:t>‹#›</a:t>
            </a:fld>
            <a:endParaRPr lang="en-US"/>
          </a:p>
        </p:txBody>
      </p:sp>
    </p:spTree>
    <p:extLst>
      <p:ext uri="{BB962C8B-B14F-4D97-AF65-F5344CB8AC3E}">
        <p14:creationId xmlns:p14="http://schemas.microsoft.com/office/powerpoint/2010/main" val="894726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7514489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56973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1491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137182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5293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7693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29472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98509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245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63533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754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2850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5787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55945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294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8790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6221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2354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9386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203553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176965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185246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079258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766531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73454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82549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8520923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2309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7831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3823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67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124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23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4029238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2" y="280419"/>
            <a:ext cx="11151918" cy="771152"/>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4" y="1402082"/>
            <a:ext cx="11151918"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9039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705"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239" y="2084173"/>
            <a:ext cx="8964248" cy="2701124"/>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5631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bg1"/>
                </a:solidFill>
                <a:latin typeface="Segoe UI" pitchFamily="34" charset="0"/>
                <a:cs typeface="Segoe UI" pitchFamily="34" charset="0"/>
              </a:defRPr>
            </a:lvl1pPr>
          </a:lstStyle>
          <a:p>
            <a:r>
              <a:rPr lang="fr-FR"/>
              <a:t>Cliquez pour modifier le style du titre</a:t>
            </a:r>
          </a:p>
        </p:txBody>
      </p:sp>
      <p:sp>
        <p:nvSpPr>
          <p:cNvPr id="3" name="Espace réservé du contenu 2"/>
          <p:cNvSpPr>
            <a:spLocks noGrp="1"/>
          </p:cNvSpPr>
          <p:nvPr>
            <p:ph idx="1"/>
          </p:nvPr>
        </p:nvSpPr>
        <p:spPr>
          <a:xfrm>
            <a:off x="269241" y="1189177"/>
            <a:ext cx="11653521" cy="2727993"/>
          </a:xfrm>
        </p:spPr>
        <p:txBody>
          <a:bodyPr/>
          <a:lstStyle>
            <a:lvl1pPr>
              <a:defRPr>
                <a:solidFill>
                  <a:schemeClr val="bg1"/>
                </a:solidFill>
                <a:latin typeface="Segoe UI" pitchFamily="34" charset="0"/>
                <a:cs typeface="Segoe UI" pitchFamily="34" charset="0"/>
              </a:defRPr>
            </a:lvl1pPr>
            <a:lvl2pPr>
              <a:defRPr>
                <a:solidFill>
                  <a:schemeClr val="bg1"/>
                </a:solidFill>
                <a:latin typeface="Segoe UI" pitchFamily="34" charset="0"/>
                <a:cs typeface="Segoe UI" pitchFamily="34" charset="0"/>
              </a:defRPr>
            </a:lvl2pPr>
            <a:lvl3pPr>
              <a:defRPr>
                <a:solidFill>
                  <a:schemeClr val="bg1"/>
                </a:solidFill>
                <a:latin typeface="Segoe UI" pitchFamily="34" charset="0"/>
                <a:cs typeface="Segoe UI" pitchFamily="34" charset="0"/>
              </a:defRPr>
            </a:lvl3pPr>
            <a:lvl4pPr>
              <a:defRPr>
                <a:solidFill>
                  <a:schemeClr val="bg1"/>
                </a:solidFill>
                <a:latin typeface="Segoe UI" pitchFamily="34" charset="0"/>
                <a:cs typeface="Segoe UI" pitchFamily="34" charset="0"/>
              </a:defRPr>
            </a:lvl4pPr>
            <a:lvl5pPr>
              <a:defRPr>
                <a:solidFill>
                  <a:schemeClr val="bg1"/>
                </a:solidFill>
                <a:latin typeface="Segoe UI" pitchFamily="34" charset="0"/>
                <a:cs typeface="Segoe UI"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pPr defTabSz="914367"/>
            <a:fld id="{391B1CEF-A932-4551-99DD-5098C6F260CB}" type="datetimeFigureOut">
              <a:rPr lang="fr-FR" smtClean="0">
                <a:solidFill>
                  <a:srgbClr val="FFFFFF"/>
                </a:solidFill>
              </a:rPr>
              <a:pPr defTabSz="914367"/>
              <a:t>07/05/2016</a:t>
            </a:fld>
            <a:endParaRPr lang="fr-FR">
              <a:solidFill>
                <a:srgbClr val="FFFFFF"/>
              </a:solidFill>
            </a:endParaRPr>
          </a:p>
        </p:txBody>
      </p:sp>
      <p:sp>
        <p:nvSpPr>
          <p:cNvPr id="5" name="Espace réservé du pied de page 4"/>
          <p:cNvSpPr>
            <a:spLocks noGrp="1"/>
          </p:cNvSpPr>
          <p:nvPr>
            <p:ph type="ftr" sz="quarter" idx="11"/>
          </p:nvPr>
        </p:nvSpPr>
        <p:spPr>
          <a:xfrm>
            <a:off x="4165601" y="6356351"/>
            <a:ext cx="3860800" cy="365125"/>
          </a:xfrm>
          <a:prstGeom prst="rect">
            <a:avLst/>
          </a:prstGeom>
        </p:spPr>
        <p:txBody>
          <a:bodyPr/>
          <a:lstStyle/>
          <a:p>
            <a:pPr defTabSz="914367"/>
            <a:endParaRPr lang="fr-FR">
              <a:solidFill>
                <a:srgbClr val="FFFFFF"/>
              </a:solidFill>
            </a:endParaRPr>
          </a:p>
        </p:txBody>
      </p:sp>
      <p:sp>
        <p:nvSpPr>
          <p:cNvPr id="6" name="Espace réservé du numéro de diapositive 5"/>
          <p:cNvSpPr>
            <a:spLocks noGrp="1"/>
          </p:cNvSpPr>
          <p:nvPr>
            <p:ph type="sldNum" sz="quarter" idx="12"/>
          </p:nvPr>
        </p:nvSpPr>
        <p:spPr>
          <a:xfrm>
            <a:off x="8737601" y="6356351"/>
            <a:ext cx="2844800" cy="365125"/>
          </a:xfrm>
          <a:prstGeom prst="rect">
            <a:avLst/>
          </a:prstGeom>
        </p:spPr>
        <p:txBody>
          <a:bodyPr/>
          <a:lstStyle/>
          <a:p>
            <a:pPr defTabSz="914367"/>
            <a:fld id="{12DFF769-A997-43D2-897B-87BFEF3B2A5A}" type="slidenum">
              <a:rPr lang="fr-FR" smtClean="0">
                <a:solidFill>
                  <a:srgbClr val="FFFFFF"/>
                </a:solidFill>
              </a:rPr>
              <a:pPr defTabSz="914367"/>
              <a:t>‹#›</a:t>
            </a:fld>
            <a:endParaRPr lang="fr-FR">
              <a:solidFill>
                <a:srgbClr val="FFFFFF"/>
              </a:solidFill>
            </a:endParaRPr>
          </a:p>
        </p:txBody>
      </p:sp>
    </p:spTree>
    <p:extLst>
      <p:ext uri="{BB962C8B-B14F-4D97-AF65-F5344CB8AC3E}">
        <p14:creationId xmlns:p14="http://schemas.microsoft.com/office/powerpoint/2010/main" val="145282473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495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51" y="5990599"/>
            <a:ext cx="1844505" cy="397334"/>
          </a:xfrm>
          <a:prstGeom prst="rect">
            <a:avLst/>
          </a:prstGeom>
        </p:spPr>
      </p:pic>
      <p:pic>
        <p:nvPicPr>
          <p:cNvPr id="5" name="Picture 4"/>
          <p:cNvPicPr>
            <a:picLocks noChangeAspect="1"/>
          </p:cNvPicPr>
          <p:nvPr userDrawn="1"/>
        </p:nvPicPr>
        <p:blipFill>
          <a:blip r:embed="rId4"/>
          <a:stretch>
            <a:fillRect/>
          </a:stretch>
        </p:blipFill>
        <p:spPr>
          <a:xfrm>
            <a:off x="457351" y="470068"/>
            <a:ext cx="8776137" cy="1261191"/>
          </a:xfrm>
          <a:prstGeom prst="rect">
            <a:avLst/>
          </a:prstGeom>
        </p:spPr>
      </p:pic>
      <p:sp>
        <p:nvSpPr>
          <p:cNvPr id="2" name="TextBox 1"/>
          <p:cNvSpPr txBox="1"/>
          <p:nvPr userDrawn="1"/>
        </p:nvSpPr>
        <p:spPr>
          <a:xfrm>
            <a:off x="2260641" y="1875996"/>
            <a:ext cx="3986462" cy="887000"/>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72582163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348646"/>
            <a:ext cx="2689274" cy="506780"/>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408999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3"/>
            <a:ext cx="2507462" cy="537211"/>
          </a:xfrm>
          <a:prstGeom prst="rect">
            <a:avLst/>
          </a:prstGeom>
        </p:spPr>
      </p:pic>
      <p:sp>
        <p:nvSpPr>
          <p:cNvPr id="3" name="Text Placeholder 2"/>
          <p:cNvSpPr>
            <a:spLocks noGrp="1"/>
          </p:cNvSpPr>
          <p:nvPr>
            <p:ph type="body" sz="quarter" idx="13" hasCustomPrompt="1"/>
          </p:nvPr>
        </p:nvSpPr>
        <p:spPr>
          <a:xfrm>
            <a:off x="9233488" y="356871"/>
            <a:ext cx="2689274" cy="506972"/>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2205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6"/>
            <a:ext cx="7171399" cy="1794661"/>
          </a:xfrm>
          <a:noFill/>
        </p:spPr>
        <p:txBody>
          <a:bodyPr lIns="182880" tIns="146304" rIns="182880" bIns="146304">
            <a:noAutofit/>
          </a:bodyPr>
          <a:lstStyle>
            <a:lvl1pPr marL="0" indent="0">
              <a:spcBef>
                <a:spcPts val="0"/>
              </a:spcBef>
              <a:buNone/>
              <a:defRPr sz="352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899283"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3">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100872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2038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0673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79546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3848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1297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7436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56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0686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7680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9351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40283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7720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121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4162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3039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2311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099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56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21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8679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tags" Target="../tags/tag10.xml"/><Relationship Id="rId21" Type="http://schemas.openxmlformats.org/officeDocument/2006/relationships/slideLayout" Target="../slideLayouts/slideLayout30.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17.xml"/><Relationship Id="rId51" Type="http://schemas.openxmlformats.org/officeDocument/2006/relationships/tags" Target="../tags/tag22.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9.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image" Target="../media/image11.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27.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40509710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03759343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3679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328776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DevOps Metrics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614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6122929" y="5935034"/>
            <a:ext cx="6069072" cy="84711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38951" tIns="191161" rIns="238951" bIns="191161" numCol="1" spcCol="0" rtlCol="0" fromWordArt="0" anchor="t" anchorCtr="0" forceAA="0" compatLnSpc="1">
            <a:prstTxWarp prst="textNoShape">
              <a:avLst/>
            </a:prstTxWarp>
            <a:noAutofit/>
          </a:bodyPr>
          <a:lstStyle/>
          <a:p>
            <a:pPr marL="0" lvl="1" defTabSz="1194825" fontAlgn="base">
              <a:spcAft>
                <a:spcPct val="0"/>
              </a:spcAft>
              <a:defRPr/>
            </a:pPr>
            <a:endParaRPr lang="en-US" sz="1372" kern="0" dirty="0">
              <a:solidFill>
                <a:srgbClr val="404040">
                  <a:lumMod val="75000"/>
                  <a:lumOff val="25000"/>
                </a:srgbClr>
              </a:solidFill>
              <a:latin typeface="Arial" pitchFamily="34" charset="0"/>
              <a:cs typeface="Arial" pitchFamily="34" charset="0"/>
            </a:endParaRPr>
          </a:p>
        </p:txBody>
      </p:sp>
      <p:sp>
        <p:nvSpPr>
          <p:cNvPr id="66" name="Rectangle 65"/>
          <p:cNvSpPr/>
          <p:nvPr/>
        </p:nvSpPr>
        <p:spPr>
          <a:xfrm>
            <a:off x="1" y="5935034"/>
            <a:ext cx="6069071" cy="847110"/>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38951" tIns="191161" rIns="238951" bIns="191161" numCol="1" spcCol="0" rtlCol="0" fromWordArt="0" anchor="t" anchorCtr="0" forceAA="0" compatLnSpc="1">
            <a:prstTxWarp prst="textNoShape">
              <a:avLst/>
            </a:prstTxWarp>
            <a:noAutofit/>
          </a:bodyPr>
          <a:lstStyle/>
          <a:p>
            <a:pPr marL="0" lvl="1" defTabSz="1194825" fontAlgn="base">
              <a:spcAft>
                <a:spcPct val="0"/>
              </a:spcAft>
              <a:defRPr/>
            </a:pPr>
            <a:endParaRPr lang="en-US" sz="1372"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err="1"/>
              <a:t>DevOps</a:t>
            </a:r>
            <a:r>
              <a:rPr lang="en-US" dirty="0"/>
              <a:t> metrics</a:t>
            </a:r>
          </a:p>
        </p:txBody>
      </p:sp>
      <p:sp>
        <p:nvSpPr>
          <p:cNvPr id="25" name="TextBox 24"/>
          <p:cNvSpPr txBox="1"/>
          <p:nvPr/>
        </p:nvSpPr>
        <p:spPr>
          <a:xfrm>
            <a:off x="1000435" y="6132294"/>
            <a:ext cx="3901517" cy="454420"/>
          </a:xfrm>
          <a:prstGeom prst="rect">
            <a:avLst/>
          </a:prstGeom>
          <a:noFill/>
        </p:spPr>
        <p:txBody>
          <a:bodyPr wrap="none" rtlCol="0">
            <a:spAutoFit/>
          </a:bodyPr>
          <a:lstStyle/>
          <a:p>
            <a:r>
              <a:rPr lang="en-US" sz="2353" b="1" dirty="0">
                <a:gradFill>
                  <a:gsLst>
                    <a:gs pos="0">
                      <a:srgbClr val="3F3F3F"/>
                    </a:gs>
                    <a:gs pos="100000">
                      <a:srgbClr val="3F3F3F"/>
                    </a:gs>
                  </a:gsLst>
                  <a:lin ang="5400000" scaled="1"/>
                </a:gradFill>
                <a:cs typeface="Segoe UI Light" panose="020B0502040204020203" pitchFamily="34" charset="0"/>
              </a:rPr>
              <a:t>Agility</a:t>
            </a:r>
            <a:r>
              <a:rPr lang="en-US" sz="2353" dirty="0">
                <a:gradFill>
                  <a:gsLst>
                    <a:gs pos="0">
                      <a:srgbClr val="3F3F3F"/>
                    </a:gs>
                    <a:gs pos="100000">
                      <a:srgbClr val="3F3F3F"/>
                    </a:gs>
                  </a:gsLst>
                  <a:lin ang="5400000" scaled="1"/>
                </a:gradFill>
                <a:latin typeface="+mj-lt"/>
                <a:cs typeface="Segoe UI Light" panose="020B0502040204020203" pitchFamily="34" charset="0"/>
              </a:rPr>
              <a:t> </a:t>
            </a:r>
            <a:r>
              <a:rPr lang="en-US" sz="2353" dirty="0">
                <a:gradFill>
                  <a:gsLst>
                    <a:gs pos="0">
                      <a:srgbClr val="3F3F3F"/>
                    </a:gs>
                    <a:gs pos="100000">
                      <a:srgbClr val="3F3F3F"/>
                    </a:gs>
                  </a:gsLst>
                  <a:lin ang="5400000" scaled="1"/>
                </a:gradFill>
                <a:latin typeface="+mj-lt"/>
                <a:cs typeface="Segoe UI" panose="020B0502040204020203" pitchFamily="34" charset="0"/>
              </a:rPr>
              <a:t>performance indicators</a:t>
            </a:r>
          </a:p>
        </p:txBody>
      </p:sp>
      <p:sp>
        <p:nvSpPr>
          <p:cNvPr id="26" name="TextBox 25"/>
          <p:cNvSpPr txBox="1"/>
          <p:nvPr/>
        </p:nvSpPr>
        <p:spPr>
          <a:xfrm>
            <a:off x="6824715" y="6132294"/>
            <a:ext cx="4352345" cy="454420"/>
          </a:xfrm>
          <a:prstGeom prst="rect">
            <a:avLst/>
          </a:prstGeom>
          <a:noFill/>
        </p:spPr>
        <p:txBody>
          <a:bodyPr wrap="none" rtlCol="0">
            <a:spAutoFit/>
          </a:bodyPr>
          <a:lstStyle/>
          <a:p>
            <a:r>
              <a:rPr lang="en-US" sz="2353" b="1" dirty="0">
                <a:gradFill>
                  <a:gsLst>
                    <a:gs pos="0">
                      <a:srgbClr val="3F3F3F"/>
                    </a:gs>
                    <a:gs pos="100000">
                      <a:srgbClr val="3F3F3F"/>
                    </a:gs>
                  </a:gsLst>
                  <a:lin ang="5400000" scaled="1"/>
                </a:gradFill>
                <a:cs typeface="Segoe UI Light" panose="020B0502040204020203" pitchFamily="34" charset="0"/>
              </a:rPr>
              <a:t>Reliability</a:t>
            </a:r>
            <a:r>
              <a:rPr lang="en-US" sz="2353" dirty="0">
                <a:gradFill>
                  <a:gsLst>
                    <a:gs pos="0">
                      <a:srgbClr val="3F3F3F"/>
                    </a:gs>
                    <a:gs pos="100000">
                      <a:srgbClr val="3F3F3F"/>
                    </a:gs>
                  </a:gsLst>
                  <a:lin ang="5400000" scaled="1"/>
                </a:gradFill>
                <a:latin typeface="+mj-lt"/>
                <a:cs typeface="Segoe UI Light" panose="020B0502040204020203" pitchFamily="34" charset="0"/>
              </a:rPr>
              <a:t> </a:t>
            </a:r>
            <a:r>
              <a:rPr lang="en-US" sz="2353" dirty="0">
                <a:gradFill>
                  <a:gsLst>
                    <a:gs pos="0">
                      <a:srgbClr val="3F3F3F"/>
                    </a:gs>
                    <a:gs pos="100000">
                      <a:srgbClr val="3F3F3F"/>
                    </a:gs>
                  </a:gsLst>
                  <a:lin ang="5400000" scaled="1"/>
                </a:gradFill>
                <a:latin typeface="+mj-lt"/>
                <a:cs typeface="Segoe UI" panose="020B0502040204020203" pitchFamily="34" charset="0"/>
              </a:rPr>
              <a:t>performance indicators</a:t>
            </a:r>
          </a:p>
        </p:txBody>
      </p:sp>
      <p:sp>
        <p:nvSpPr>
          <p:cNvPr id="60" name="Text Placeholder 5"/>
          <p:cNvSpPr txBox="1">
            <a:spLocks/>
          </p:cNvSpPr>
          <p:nvPr/>
        </p:nvSpPr>
        <p:spPr>
          <a:xfrm>
            <a:off x="0" y="1386976"/>
            <a:ext cx="3087070" cy="4476115"/>
          </a:xfrm>
          <a:prstGeom prst="rect">
            <a:avLst/>
          </a:prstGeom>
          <a:solidFill>
            <a:srgbClr val="00BCF2"/>
          </a:solidFill>
        </p:spPr>
        <p:txBody>
          <a:bodyPr wrap="square" tIns="143403" bIns="143403">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348">
              <a:spcBef>
                <a:spcPts val="882"/>
              </a:spcBef>
              <a:buClr>
                <a:srgbClr val="616161"/>
              </a:buClr>
              <a:defRPr/>
            </a:pPr>
            <a:r>
              <a:rPr lang="en-US" sz="3200"/>
              <a:t> </a:t>
            </a:r>
            <a:endParaRPr lang="en-US" sz="3200" dirty="0"/>
          </a:p>
        </p:txBody>
      </p:sp>
      <p:pic>
        <p:nvPicPr>
          <p:cNvPr id="13" name="Picture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1587" y="4770258"/>
            <a:ext cx="1164717" cy="857151"/>
          </a:xfrm>
          <a:prstGeom prst="rect">
            <a:avLst/>
          </a:prstGeom>
          <a:solidFill>
            <a:srgbClr val="00BCF2"/>
          </a:solidFill>
        </p:spPr>
      </p:pic>
      <p:sp>
        <p:nvSpPr>
          <p:cNvPr id="63" name="Text Placeholder 5"/>
          <p:cNvSpPr txBox="1">
            <a:spLocks/>
          </p:cNvSpPr>
          <p:nvPr/>
        </p:nvSpPr>
        <p:spPr>
          <a:xfrm>
            <a:off x="6122929" y="1386976"/>
            <a:ext cx="2913599" cy="4476115"/>
          </a:xfrm>
          <a:prstGeom prst="rect">
            <a:avLst/>
          </a:prstGeom>
          <a:solidFill>
            <a:srgbClr val="682A7A"/>
          </a:solidFill>
        </p:spPr>
        <p:txBody>
          <a:bodyPr wrap="square" tIns="143403" bIns="143403">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348">
              <a:spcBef>
                <a:spcPts val="882"/>
              </a:spcBef>
              <a:buClr>
                <a:srgbClr val="616161"/>
              </a:buClr>
              <a:defRPr/>
            </a:pPr>
            <a:r>
              <a:rPr lang="en-US" sz="3200"/>
              <a:t> </a:t>
            </a:r>
            <a:endParaRPr lang="en-US" sz="3200" dirty="0"/>
          </a:p>
        </p:txBody>
      </p:sp>
      <p:pic>
        <p:nvPicPr>
          <p:cNvPr id="64" name="Picture 6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6349338" y="4840850"/>
            <a:ext cx="911438" cy="797029"/>
          </a:xfrm>
          <a:prstGeom prst="rect">
            <a:avLst/>
          </a:prstGeom>
        </p:spPr>
      </p:pic>
      <p:sp>
        <p:nvSpPr>
          <p:cNvPr id="62" name="Text Placeholder 5"/>
          <p:cNvSpPr txBox="1">
            <a:spLocks/>
          </p:cNvSpPr>
          <p:nvPr/>
        </p:nvSpPr>
        <p:spPr>
          <a:xfrm>
            <a:off x="3155474" y="1386976"/>
            <a:ext cx="2913598" cy="4476115"/>
          </a:xfrm>
          <a:prstGeom prst="rect">
            <a:avLst/>
          </a:prstGeom>
          <a:solidFill>
            <a:srgbClr val="682A7A"/>
          </a:solidFill>
        </p:spPr>
        <p:txBody>
          <a:bodyPr wrap="square" tIns="143403" bIns="143403">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348">
              <a:spcBef>
                <a:spcPts val="882"/>
              </a:spcBef>
              <a:buClr>
                <a:srgbClr val="616161"/>
              </a:buClr>
              <a:defRPr/>
            </a:pPr>
            <a:r>
              <a:rPr lang="en-US" sz="3200"/>
              <a:t> </a:t>
            </a:r>
            <a:endParaRPr lang="en-US" sz="3200" dirty="0"/>
          </a:p>
        </p:txBody>
      </p:sp>
      <p:pic>
        <p:nvPicPr>
          <p:cNvPr id="100" name="Picture 99"/>
          <p:cNvPicPr>
            <a:picLocks noChangeAspect="1"/>
          </p:cNvPicPr>
          <p:nvPr/>
        </p:nvPicPr>
        <p:blipFill>
          <a:blip r:embed="rId5"/>
          <a:stretch>
            <a:fillRect/>
          </a:stretch>
        </p:blipFill>
        <p:spPr>
          <a:xfrm>
            <a:off x="3346343" y="4664369"/>
            <a:ext cx="914253" cy="1007724"/>
          </a:xfrm>
          <a:prstGeom prst="rect">
            <a:avLst/>
          </a:prstGeom>
        </p:spPr>
      </p:pic>
      <p:sp>
        <p:nvSpPr>
          <p:cNvPr id="65" name="Text Placeholder 5"/>
          <p:cNvSpPr txBox="1">
            <a:spLocks/>
          </p:cNvSpPr>
          <p:nvPr/>
        </p:nvSpPr>
        <p:spPr>
          <a:xfrm>
            <a:off x="9104931" y="1386976"/>
            <a:ext cx="3087070" cy="4476115"/>
          </a:xfrm>
          <a:prstGeom prst="rect">
            <a:avLst/>
          </a:prstGeom>
          <a:solidFill>
            <a:srgbClr val="00BCF2"/>
          </a:solidFill>
        </p:spPr>
        <p:txBody>
          <a:bodyPr wrap="square" tIns="143403" bIns="143403">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348">
              <a:spcBef>
                <a:spcPts val="882"/>
              </a:spcBef>
              <a:buClr>
                <a:srgbClr val="616161"/>
              </a:buClr>
              <a:defRPr/>
            </a:pPr>
            <a:r>
              <a:rPr lang="en-US" sz="3200"/>
              <a:t> </a:t>
            </a:r>
            <a:endParaRPr lang="en-US" sz="3200" dirty="0"/>
          </a:p>
        </p:txBody>
      </p:sp>
      <p:grpSp>
        <p:nvGrpSpPr>
          <p:cNvPr id="101" name="Group 100"/>
          <p:cNvGrpSpPr/>
          <p:nvPr/>
        </p:nvGrpSpPr>
        <p:grpSpPr>
          <a:xfrm>
            <a:off x="9389198" y="4744670"/>
            <a:ext cx="907054" cy="907993"/>
            <a:chOff x="11629208" y="4320213"/>
            <a:chExt cx="1264076" cy="1265385"/>
          </a:xfrm>
        </p:grpSpPr>
        <p:sp>
          <p:nvSpPr>
            <p:cNvPr id="102" name="Oval 99"/>
            <p:cNvSpPr>
              <a:spLocks noChangeArrowheads="1"/>
            </p:cNvSpPr>
            <p:nvPr/>
          </p:nvSpPr>
          <p:spPr bwMode="auto">
            <a:xfrm>
              <a:off x="11629208" y="4320213"/>
              <a:ext cx="1264076" cy="1265385"/>
            </a:xfrm>
            <a:prstGeom prst="ellipse">
              <a:avLst/>
            </a:prstGeom>
            <a:solidFill>
              <a:srgbClr val="D2D2D2"/>
            </a:solidFill>
            <a:ln>
              <a:noFill/>
            </a:ln>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03" name="Oval 100"/>
            <p:cNvSpPr>
              <a:spLocks noChangeArrowheads="1"/>
            </p:cNvSpPr>
            <p:nvPr/>
          </p:nvSpPr>
          <p:spPr bwMode="auto">
            <a:xfrm>
              <a:off x="11712957" y="4403961"/>
              <a:ext cx="1096579" cy="1097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04" name="Oval 101"/>
            <p:cNvSpPr>
              <a:spLocks noChangeArrowheads="1"/>
            </p:cNvSpPr>
            <p:nvPr/>
          </p:nvSpPr>
          <p:spPr bwMode="auto">
            <a:xfrm>
              <a:off x="12078046" y="4770360"/>
              <a:ext cx="369016" cy="371633"/>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05" name="Freeform 102"/>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06" name="Freeform 103"/>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07" name="Freeform 104"/>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08" name="Freeform 105"/>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09" name="Freeform 106"/>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0" name="Freeform 107"/>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1" name="Freeform 108"/>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2" name="Freeform 109"/>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3" name="Freeform 110"/>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4" name="Freeform 111"/>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5" name="Freeform 112"/>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6" name="Freeform 113"/>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7" name="Freeform 114"/>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8" name="Freeform 115"/>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19" name="Freeform 116"/>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0" name="Freeform 117"/>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1" name="Freeform 118"/>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2" name="Freeform 119"/>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3" name="Freeform 120"/>
            <p:cNvSpPr>
              <a:spLocks/>
            </p:cNvSpPr>
            <p:nvPr/>
          </p:nvSpPr>
          <p:spPr bwMode="auto">
            <a:xfrm>
              <a:off x="11871293" y="4999360"/>
              <a:ext cx="108611" cy="27480"/>
            </a:xfrm>
            <a:custGeom>
              <a:avLst/>
              <a:gdLst>
                <a:gd name="T0" fmla="*/ 35 w 35"/>
                <a:gd name="T1" fmla="*/ 1 h 9"/>
                <a:gd name="T2" fmla="*/ 34 w 35"/>
                <a:gd name="T3" fmla="*/ 3 h 9"/>
                <a:gd name="T4" fmla="*/ 2 w 35"/>
                <a:gd name="T5" fmla="*/ 9 h 9"/>
                <a:gd name="T6" fmla="*/ 0 w 35"/>
                <a:gd name="T7" fmla="*/ 7 h 9"/>
                <a:gd name="T8" fmla="*/ 2 w 35"/>
                <a:gd name="T9" fmla="*/ 6 h 9"/>
                <a:gd name="T10" fmla="*/ 33 w 35"/>
                <a:gd name="T11" fmla="*/ 0 h 9"/>
                <a:gd name="T12" fmla="*/ 35 w 3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35" y="1"/>
                  </a:moveTo>
                  <a:cubicBezTo>
                    <a:pt x="35" y="2"/>
                    <a:pt x="35" y="3"/>
                    <a:pt x="34" y="3"/>
                  </a:cubicBezTo>
                  <a:cubicBezTo>
                    <a:pt x="2" y="9"/>
                    <a:pt x="2" y="9"/>
                    <a:pt x="2" y="9"/>
                  </a:cubicBezTo>
                  <a:cubicBezTo>
                    <a:pt x="1" y="9"/>
                    <a:pt x="0" y="8"/>
                    <a:pt x="0" y="7"/>
                  </a:cubicBezTo>
                  <a:cubicBezTo>
                    <a:pt x="0" y="7"/>
                    <a:pt x="1" y="6"/>
                    <a:pt x="2" y="6"/>
                  </a:cubicBezTo>
                  <a:cubicBezTo>
                    <a:pt x="33" y="0"/>
                    <a:pt x="33" y="0"/>
                    <a:pt x="33" y="0"/>
                  </a:cubicBezTo>
                  <a:cubicBezTo>
                    <a:pt x="34" y="0"/>
                    <a:pt x="35" y="0"/>
                    <a:pt x="35"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4" name="Freeform 121"/>
            <p:cNvSpPr>
              <a:spLocks/>
            </p:cNvSpPr>
            <p:nvPr/>
          </p:nvSpPr>
          <p:spPr bwMode="auto">
            <a:xfrm>
              <a:off x="12542588" y="4877663"/>
              <a:ext cx="112537" cy="31406"/>
            </a:xfrm>
            <a:custGeom>
              <a:avLst/>
              <a:gdLst>
                <a:gd name="T0" fmla="*/ 36 w 36"/>
                <a:gd name="T1" fmla="*/ 2 h 10"/>
                <a:gd name="T2" fmla="*/ 34 w 36"/>
                <a:gd name="T3" fmla="*/ 4 h 10"/>
                <a:gd name="T4" fmla="*/ 3 w 36"/>
                <a:gd name="T5" fmla="*/ 9 h 10"/>
                <a:gd name="T6" fmla="*/ 1 w 36"/>
                <a:gd name="T7" fmla="*/ 8 h 10"/>
                <a:gd name="T8" fmla="*/ 2 w 36"/>
                <a:gd name="T9" fmla="*/ 6 h 10"/>
                <a:gd name="T10" fmla="*/ 34 w 36"/>
                <a:gd name="T11" fmla="*/ 1 h 10"/>
                <a:gd name="T12" fmla="*/ 36 w 36"/>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6" y="2"/>
                  </a:moveTo>
                  <a:cubicBezTo>
                    <a:pt x="36" y="3"/>
                    <a:pt x="35" y="4"/>
                    <a:pt x="34" y="4"/>
                  </a:cubicBezTo>
                  <a:cubicBezTo>
                    <a:pt x="3" y="9"/>
                    <a:pt x="3" y="9"/>
                    <a:pt x="3" y="9"/>
                  </a:cubicBezTo>
                  <a:cubicBezTo>
                    <a:pt x="2" y="10"/>
                    <a:pt x="1" y="9"/>
                    <a:pt x="1" y="8"/>
                  </a:cubicBezTo>
                  <a:cubicBezTo>
                    <a:pt x="0" y="7"/>
                    <a:pt x="1" y="6"/>
                    <a:pt x="2" y="6"/>
                  </a:cubicBezTo>
                  <a:cubicBezTo>
                    <a:pt x="34" y="1"/>
                    <a:pt x="34" y="1"/>
                    <a:pt x="34" y="1"/>
                  </a:cubicBezTo>
                  <a:cubicBezTo>
                    <a:pt x="35" y="0"/>
                    <a:pt x="35" y="1"/>
                    <a:pt x="36"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5" name="Freeform 122"/>
            <p:cNvSpPr>
              <a:spLocks/>
            </p:cNvSpPr>
            <p:nvPr/>
          </p:nvSpPr>
          <p:spPr bwMode="auto">
            <a:xfrm>
              <a:off x="12481085" y="4695772"/>
              <a:ext cx="86365" cy="74589"/>
            </a:xfrm>
            <a:custGeom>
              <a:avLst/>
              <a:gdLst>
                <a:gd name="T0" fmla="*/ 28 w 28"/>
                <a:gd name="T1" fmla="*/ 2 h 24"/>
                <a:gd name="T2" fmla="*/ 27 w 28"/>
                <a:gd name="T3" fmla="*/ 3 h 24"/>
                <a:gd name="T4" fmla="*/ 3 w 28"/>
                <a:gd name="T5" fmla="*/ 24 h 24"/>
                <a:gd name="T6" fmla="*/ 0 w 28"/>
                <a:gd name="T7" fmla="*/ 24 h 24"/>
                <a:gd name="T8" fmla="*/ 1 w 28"/>
                <a:gd name="T9" fmla="*/ 21 h 24"/>
                <a:gd name="T10" fmla="*/ 25 w 28"/>
                <a:gd name="T11" fmla="*/ 1 h 24"/>
                <a:gd name="T12" fmla="*/ 28 w 28"/>
                <a:gd name="T13" fmla="*/ 1 h 24"/>
                <a:gd name="T14" fmla="*/ 28 w 28"/>
                <a:gd name="T15" fmla="*/ 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
                  </a:moveTo>
                  <a:cubicBezTo>
                    <a:pt x="28" y="2"/>
                    <a:pt x="28" y="3"/>
                    <a:pt x="27" y="3"/>
                  </a:cubicBezTo>
                  <a:cubicBezTo>
                    <a:pt x="3" y="24"/>
                    <a:pt x="3" y="24"/>
                    <a:pt x="3" y="24"/>
                  </a:cubicBezTo>
                  <a:cubicBezTo>
                    <a:pt x="2" y="24"/>
                    <a:pt x="1" y="24"/>
                    <a:pt x="0" y="24"/>
                  </a:cubicBezTo>
                  <a:cubicBezTo>
                    <a:pt x="0" y="23"/>
                    <a:pt x="0" y="22"/>
                    <a:pt x="1" y="21"/>
                  </a:cubicBezTo>
                  <a:cubicBezTo>
                    <a:pt x="25" y="1"/>
                    <a:pt x="25" y="1"/>
                    <a:pt x="25" y="1"/>
                  </a:cubicBezTo>
                  <a:cubicBezTo>
                    <a:pt x="26" y="0"/>
                    <a:pt x="27" y="0"/>
                    <a:pt x="28" y="1"/>
                  </a:cubicBezTo>
                  <a:cubicBezTo>
                    <a:pt x="28" y="1"/>
                    <a:pt x="28" y="1"/>
                    <a:pt x="28"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6" name="Freeform 123"/>
            <p:cNvSpPr>
              <a:spLocks/>
            </p:cNvSpPr>
            <p:nvPr/>
          </p:nvSpPr>
          <p:spPr bwMode="auto">
            <a:xfrm>
              <a:off x="12356772" y="4580618"/>
              <a:ext cx="44491" cy="102068"/>
            </a:xfrm>
            <a:custGeom>
              <a:avLst/>
              <a:gdLst>
                <a:gd name="T0" fmla="*/ 14 w 14"/>
                <a:gd name="T1" fmla="*/ 1 h 33"/>
                <a:gd name="T2" fmla="*/ 14 w 14"/>
                <a:gd name="T3" fmla="*/ 2 h 33"/>
                <a:gd name="T4" fmla="*/ 3 w 14"/>
                <a:gd name="T5" fmla="*/ 32 h 33"/>
                <a:gd name="T6" fmla="*/ 1 w 14"/>
                <a:gd name="T7" fmla="*/ 33 h 33"/>
                <a:gd name="T8" fmla="*/ 0 w 14"/>
                <a:gd name="T9" fmla="*/ 31 h 33"/>
                <a:gd name="T10" fmla="*/ 11 w 14"/>
                <a:gd name="T11" fmla="*/ 1 h 33"/>
                <a:gd name="T12" fmla="*/ 13 w 14"/>
                <a:gd name="T13" fmla="*/ 0 h 33"/>
                <a:gd name="T14" fmla="*/ 14 w 14"/>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3">
                  <a:moveTo>
                    <a:pt x="14" y="1"/>
                  </a:moveTo>
                  <a:cubicBezTo>
                    <a:pt x="14" y="1"/>
                    <a:pt x="14" y="2"/>
                    <a:pt x="14" y="2"/>
                  </a:cubicBezTo>
                  <a:cubicBezTo>
                    <a:pt x="3" y="32"/>
                    <a:pt x="3" y="32"/>
                    <a:pt x="3" y="32"/>
                  </a:cubicBezTo>
                  <a:cubicBezTo>
                    <a:pt x="3" y="33"/>
                    <a:pt x="2" y="33"/>
                    <a:pt x="1" y="33"/>
                  </a:cubicBezTo>
                  <a:cubicBezTo>
                    <a:pt x="0" y="33"/>
                    <a:pt x="0" y="32"/>
                    <a:pt x="0" y="31"/>
                  </a:cubicBezTo>
                  <a:cubicBezTo>
                    <a:pt x="11" y="1"/>
                    <a:pt x="11" y="1"/>
                    <a:pt x="11" y="1"/>
                  </a:cubicBezTo>
                  <a:cubicBezTo>
                    <a:pt x="11" y="0"/>
                    <a:pt x="12" y="0"/>
                    <a:pt x="13" y="0"/>
                  </a:cubicBezTo>
                  <a:cubicBezTo>
                    <a:pt x="14" y="0"/>
                    <a:pt x="14" y="1"/>
                    <a:pt x="1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7" name="Freeform 124"/>
            <p:cNvSpPr>
              <a:spLocks/>
            </p:cNvSpPr>
            <p:nvPr/>
          </p:nvSpPr>
          <p:spPr bwMode="auto">
            <a:xfrm>
              <a:off x="12190583" y="4562298"/>
              <a:ext cx="27480" cy="108611"/>
            </a:xfrm>
            <a:custGeom>
              <a:avLst/>
              <a:gdLst>
                <a:gd name="T0" fmla="*/ 3 w 9"/>
                <a:gd name="T1" fmla="*/ 1 h 35"/>
                <a:gd name="T2" fmla="*/ 9 w 9"/>
                <a:gd name="T3" fmla="*/ 33 h 35"/>
                <a:gd name="T4" fmla="*/ 7 w 9"/>
                <a:gd name="T5" fmla="*/ 35 h 35"/>
                <a:gd name="T6" fmla="*/ 5 w 9"/>
                <a:gd name="T7" fmla="*/ 34 h 35"/>
                <a:gd name="T8" fmla="*/ 0 w 9"/>
                <a:gd name="T9" fmla="*/ 2 h 35"/>
                <a:gd name="T10" fmla="*/ 1 w 9"/>
                <a:gd name="T11" fmla="*/ 0 h 35"/>
                <a:gd name="T12" fmla="*/ 3 w 9"/>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3" y="1"/>
                  </a:moveTo>
                  <a:cubicBezTo>
                    <a:pt x="9" y="33"/>
                    <a:pt x="9" y="33"/>
                    <a:pt x="9" y="33"/>
                  </a:cubicBezTo>
                  <a:cubicBezTo>
                    <a:pt x="9" y="34"/>
                    <a:pt x="8" y="35"/>
                    <a:pt x="7" y="35"/>
                  </a:cubicBezTo>
                  <a:cubicBezTo>
                    <a:pt x="6" y="35"/>
                    <a:pt x="6" y="35"/>
                    <a:pt x="5" y="34"/>
                  </a:cubicBezTo>
                  <a:cubicBezTo>
                    <a:pt x="0" y="2"/>
                    <a:pt x="0" y="2"/>
                    <a:pt x="0" y="2"/>
                  </a:cubicBezTo>
                  <a:cubicBezTo>
                    <a:pt x="0" y="1"/>
                    <a:pt x="0" y="0"/>
                    <a:pt x="1" y="0"/>
                  </a:cubicBezTo>
                  <a:cubicBezTo>
                    <a:pt x="2" y="0"/>
                    <a:pt x="3" y="1"/>
                    <a:pt x="3"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8" name="Freeform 125"/>
            <p:cNvSpPr>
              <a:spLocks/>
            </p:cNvSpPr>
            <p:nvPr/>
          </p:nvSpPr>
          <p:spPr bwMode="auto">
            <a:xfrm>
              <a:off x="12004767" y="4646047"/>
              <a:ext cx="77206" cy="88983"/>
            </a:xfrm>
            <a:custGeom>
              <a:avLst/>
              <a:gdLst>
                <a:gd name="T0" fmla="*/ 24 w 25"/>
                <a:gd name="T1" fmla="*/ 27 h 29"/>
                <a:gd name="T2" fmla="*/ 24 w 25"/>
                <a:gd name="T3" fmla="*/ 28 h 29"/>
                <a:gd name="T4" fmla="*/ 22 w 25"/>
                <a:gd name="T5" fmla="*/ 28 h 29"/>
                <a:gd name="T6" fmla="*/ 1 w 25"/>
                <a:gd name="T7" fmla="*/ 3 h 29"/>
                <a:gd name="T8" fmla="*/ 1 w 25"/>
                <a:gd name="T9" fmla="*/ 1 h 29"/>
                <a:gd name="T10" fmla="*/ 3 w 25"/>
                <a:gd name="T11" fmla="*/ 1 h 29"/>
                <a:gd name="T12" fmla="*/ 24 w 25"/>
                <a:gd name="T13" fmla="*/ 26 h 29"/>
                <a:gd name="T14" fmla="*/ 24 w 25"/>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9">
                  <a:moveTo>
                    <a:pt x="24" y="27"/>
                  </a:moveTo>
                  <a:cubicBezTo>
                    <a:pt x="25" y="27"/>
                    <a:pt x="24" y="28"/>
                    <a:pt x="24" y="28"/>
                  </a:cubicBezTo>
                  <a:cubicBezTo>
                    <a:pt x="23" y="29"/>
                    <a:pt x="22" y="29"/>
                    <a:pt x="22" y="28"/>
                  </a:cubicBezTo>
                  <a:cubicBezTo>
                    <a:pt x="1" y="3"/>
                    <a:pt x="1" y="3"/>
                    <a:pt x="1" y="3"/>
                  </a:cubicBezTo>
                  <a:cubicBezTo>
                    <a:pt x="0" y="3"/>
                    <a:pt x="0" y="2"/>
                    <a:pt x="1" y="1"/>
                  </a:cubicBezTo>
                  <a:cubicBezTo>
                    <a:pt x="2" y="0"/>
                    <a:pt x="3" y="1"/>
                    <a:pt x="3" y="1"/>
                  </a:cubicBezTo>
                  <a:cubicBezTo>
                    <a:pt x="24" y="26"/>
                    <a:pt x="24" y="26"/>
                    <a:pt x="24" y="26"/>
                  </a:cubicBezTo>
                  <a:cubicBezTo>
                    <a:pt x="24" y="26"/>
                    <a:pt x="24" y="26"/>
                    <a:pt x="24" y="2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29" name="Freeform 126"/>
            <p:cNvSpPr>
              <a:spLocks/>
            </p:cNvSpPr>
            <p:nvPr/>
          </p:nvSpPr>
          <p:spPr bwMode="auto">
            <a:xfrm>
              <a:off x="11889613" y="4813543"/>
              <a:ext cx="105994" cy="45800"/>
            </a:xfrm>
            <a:custGeom>
              <a:avLst/>
              <a:gdLst>
                <a:gd name="T0" fmla="*/ 33 w 34"/>
                <a:gd name="T1" fmla="*/ 13 h 15"/>
                <a:gd name="T2" fmla="*/ 33 w 34"/>
                <a:gd name="T3" fmla="*/ 13 h 15"/>
                <a:gd name="T4" fmla="*/ 31 w 34"/>
                <a:gd name="T5" fmla="*/ 14 h 15"/>
                <a:gd name="T6" fmla="*/ 1 w 34"/>
                <a:gd name="T7" fmla="*/ 3 h 15"/>
                <a:gd name="T8" fmla="*/ 0 w 34"/>
                <a:gd name="T9" fmla="*/ 1 h 15"/>
                <a:gd name="T10" fmla="*/ 2 w 34"/>
                <a:gd name="T11" fmla="*/ 0 h 15"/>
                <a:gd name="T12" fmla="*/ 32 w 34"/>
                <a:gd name="T13" fmla="*/ 11 h 15"/>
                <a:gd name="T14" fmla="*/ 33 w 34"/>
                <a:gd name="T15" fmla="*/ 1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5">
                  <a:moveTo>
                    <a:pt x="33" y="13"/>
                  </a:moveTo>
                  <a:cubicBezTo>
                    <a:pt x="34" y="13"/>
                    <a:pt x="34" y="13"/>
                    <a:pt x="33" y="13"/>
                  </a:cubicBezTo>
                  <a:cubicBezTo>
                    <a:pt x="33" y="14"/>
                    <a:pt x="32" y="15"/>
                    <a:pt x="31" y="14"/>
                  </a:cubicBezTo>
                  <a:cubicBezTo>
                    <a:pt x="1" y="3"/>
                    <a:pt x="1" y="3"/>
                    <a:pt x="1" y="3"/>
                  </a:cubicBezTo>
                  <a:cubicBezTo>
                    <a:pt x="0" y="3"/>
                    <a:pt x="0" y="2"/>
                    <a:pt x="0" y="1"/>
                  </a:cubicBezTo>
                  <a:cubicBezTo>
                    <a:pt x="0" y="1"/>
                    <a:pt x="1" y="0"/>
                    <a:pt x="2" y="0"/>
                  </a:cubicBezTo>
                  <a:cubicBezTo>
                    <a:pt x="32" y="11"/>
                    <a:pt x="32" y="11"/>
                    <a:pt x="32" y="11"/>
                  </a:cubicBezTo>
                  <a:cubicBezTo>
                    <a:pt x="33" y="12"/>
                    <a:pt x="33" y="12"/>
                    <a:pt x="33" y="13"/>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0" name="Freeform 127"/>
            <p:cNvSpPr>
              <a:spLocks/>
            </p:cNvSpPr>
            <p:nvPr/>
          </p:nvSpPr>
          <p:spPr bwMode="auto">
            <a:xfrm>
              <a:off x="12530811" y="5049085"/>
              <a:ext cx="104685" cy="43183"/>
            </a:xfrm>
            <a:custGeom>
              <a:avLst/>
              <a:gdLst>
                <a:gd name="T0" fmla="*/ 34 w 34"/>
                <a:gd name="T1" fmla="*/ 12 h 14"/>
                <a:gd name="T2" fmla="*/ 34 w 34"/>
                <a:gd name="T3" fmla="*/ 13 h 14"/>
                <a:gd name="T4" fmla="*/ 32 w 34"/>
                <a:gd name="T5" fmla="*/ 14 h 14"/>
                <a:gd name="T6" fmla="*/ 1 w 34"/>
                <a:gd name="T7" fmla="*/ 3 h 14"/>
                <a:gd name="T8" fmla="*/ 0 w 34"/>
                <a:gd name="T9" fmla="*/ 1 h 14"/>
                <a:gd name="T10" fmla="*/ 3 w 34"/>
                <a:gd name="T11" fmla="*/ 0 h 14"/>
                <a:gd name="T12" fmla="*/ 33 w 34"/>
                <a:gd name="T13" fmla="*/ 11 h 14"/>
                <a:gd name="T14" fmla="*/ 34 w 34"/>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34" y="12"/>
                  </a:moveTo>
                  <a:cubicBezTo>
                    <a:pt x="34" y="12"/>
                    <a:pt x="34" y="13"/>
                    <a:pt x="34" y="13"/>
                  </a:cubicBezTo>
                  <a:cubicBezTo>
                    <a:pt x="33" y="14"/>
                    <a:pt x="32" y="14"/>
                    <a:pt x="32" y="14"/>
                  </a:cubicBezTo>
                  <a:cubicBezTo>
                    <a:pt x="1" y="3"/>
                    <a:pt x="1" y="3"/>
                    <a:pt x="1" y="3"/>
                  </a:cubicBezTo>
                  <a:cubicBezTo>
                    <a:pt x="1" y="3"/>
                    <a:pt x="0" y="2"/>
                    <a:pt x="0" y="1"/>
                  </a:cubicBezTo>
                  <a:cubicBezTo>
                    <a:pt x="1" y="0"/>
                    <a:pt x="2" y="0"/>
                    <a:pt x="3" y="0"/>
                  </a:cubicBezTo>
                  <a:cubicBezTo>
                    <a:pt x="33" y="11"/>
                    <a:pt x="33" y="11"/>
                    <a:pt x="33" y="11"/>
                  </a:cubicBezTo>
                  <a:cubicBezTo>
                    <a:pt x="33" y="11"/>
                    <a:pt x="34" y="12"/>
                    <a:pt x="34" y="1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1" name="Freeform 128"/>
            <p:cNvSpPr>
              <a:spLocks/>
            </p:cNvSpPr>
            <p:nvPr/>
          </p:nvSpPr>
          <p:spPr bwMode="auto">
            <a:xfrm>
              <a:off x="11889613" y="5049085"/>
              <a:ext cx="105994" cy="43183"/>
            </a:xfrm>
            <a:custGeom>
              <a:avLst/>
              <a:gdLst>
                <a:gd name="T0" fmla="*/ 33 w 34"/>
                <a:gd name="T1" fmla="*/ 1 h 14"/>
                <a:gd name="T2" fmla="*/ 32 w 34"/>
                <a:gd name="T3" fmla="*/ 3 h 14"/>
                <a:gd name="T4" fmla="*/ 2 w 34"/>
                <a:gd name="T5" fmla="*/ 14 h 14"/>
                <a:gd name="T6" fmla="*/ 0 w 34"/>
                <a:gd name="T7" fmla="*/ 13 h 14"/>
                <a:gd name="T8" fmla="*/ 1 w 34"/>
                <a:gd name="T9" fmla="*/ 11 h 14"/>
                <a:gd name="T10" fmla="*/ 31 w 34"/>
                <a:gd name="T11" fmla="*/ 0 h 14"/>
                <a:gd name="T12" fmla="*/ 33 w 34"/>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3" y="1"/>
                  </a:moveTo>
                  <a:cubicBezTo>
                    <a:pt x="34" y="2"/>
                    <a:pt x="33" y="3"/>
                    <a:pt x="32" y="3"/>
                  </a:cubicBezTo>
                  <a:cubicBezTo>
                    <a:pt x="2" y="14"/>
                    <a:pt x="2" y="14"/>
                    <a:pt x="2" y="14"/>
                  </a:cubicBezTo>
                  <a:cubicBezTo>
                    <a:pt x="1" y="14"/>
                    <a:pt x="0" y="14"/>
                    <a:pt x="0" y="13"/>
                  </a:cubicBezTo>
                  <a:cubicBezTo>
                    <a:pt x="0" y="12"/>
                    <a:pt x="0" y="11"/>
                    <a:pt x="1" y="11"/>
                  </a:cubicBezTo>
                  <a:cubicBezTo>
                    <a:pt x="31" y="0"/>
                    <a:pt x="31" y="0"/>
                    <a:pt x="31" y="0"/>
                  </a:cubicBezTo>
                  <a:cubicBezTo>
                    <a:pt x="32" y="0"/>
                    <a:pt x="33" y="0"/>
                    <a:pt x="33"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2" name="Freeform 129"/>
            <p:cNvSpPr>
              <a:spLocks/>
            </p:cNvSpPr>
            <p:nvPr/>
          </p:nvSpPr>
          <p:spPr bwMode="auto">
            <a:xfrm>
              <a:off x="12530811" y="4813543"/>
              <a:ext cx="104685" cy="45800"/>
            </a:xfrm>
            <a:custGeom>
              <a:avLst/>
              <a:gdLst>
                <a:gd name="T0" fmla="*/ 34 w 34"/>
                <a:gd name="T1" fmla="*/ 1 h 15"/>
                <a:gd name="T2" fmla="*/ 33 w 34"/>
                <a:gd name="T3" fmla="*/ 3 h 15"/>
                <a:gd name="T4" fmla="*/ 3 w 34"/>
                <a:gd name="T5" fmla="*/ 14 h 15"/>
                <a:gd name="T6" fmla="*/ 0 w 34"/>
                <a:gd name="T7" fmla="*/ 13 h 15"/>
                <a:gd name="T8" fmla="*/ 1 w 34"/>
                <a:gd name="T9" fmla="*/ 11 h 15"/>
                <a:gd name="T10" fmla="*/ 32 w 34"/>
                <a:gd name="T11" fmla="*/ 0 h 15"/>
                <a:gd name="T12" fmla="*/ 34 w 34"/>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1"/>
                  </a:moveTo>
                  <a:cubicBezTo>
                    <a:pt x="34" y="2"/>
                    <a:pt x="34" y="3"/>
                    <a:pt x="33" y="3"/>
                  </a:cubicBezTo>
                  <a:cubicBezTo>
                    <a:pt x="3" y="14"/>
                    <a:pt x="3" y="14"/>
                    <a:pt x="3" y="14"/>
                  </a:cubicBezTo>
                  <a:cubicBezTo>
                    <a:pt x="2" y="15"/>
                    <a:pt x="1" y="14"/>
                    <a:pt x="0" y="13"/>
                  </a:cubicBezTo>
                  <a:cubicBezTo>
                    <a:pt x="0" y="13"/>
                    <a:pt x="1" y="12"/>
                    <a:pt x="1" y="11"/>
                  </a:cubicBezTo>
                  <a:cubicBezTo>
                    <a:pt x="32" y="0"/>
                    <a:pt x="32" y="0"/>
                    <a:pt x="32" y="0"/>
                  </a:cubicBezTo>
                  <a:cubicBezTo>
                    <a:pt x="32" y="0"/>
                    <a:pt x="33" y="1"/>
                    <a:pt x="3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3" name="Freeform 130"/>
            <p:cNvSpPr>
              <a:spLocks/>
            </p:cNvSpPr>
            <p:nvPr/>
          </p:nvSpPr>
          <p:spPr bwMode="auto">
            <a:xfrm>
              <a:off x="12444445" y="4646047"/>
              <a:ext cx="74589" cy="88983"/>
            </a:xfrm>
            <a:custGeom>
              <a:avLst/>
              <a:gdLst>
                <a:gd name="T0" fmla="*/ 24 w 24"/>
                <a:gd name="T1" fmla="*/ 2 h 29"/>
                <a:gd name="T2" fmla="*/ 24 w 24"/>
                <a:gd name="T3" fmla="*/ 3 h 29"/>
                <a:gd name="T4" fmla="*/ 3 w 24"/>
                <a:gd name="T5" fmla="*/ 28 h 29"/>
                <a:gd name="T6" fmla="*/ 1 w 24"/>
                <a:gd name="T7" fmla="*/ 28 h 29"/>
                <a:gd name="T8" fmla="*/ 1 w 24"/>
                <a:gd name="T9" fmla="*/ 26 h 29"/>
                <a:gd name="T10" fmla="*/ 21 w 24"/>
                <a:gd name="T11" fmla="*/ 1 h 29"/>
                <a:gd name="T12" fmla="*/ 24 w 24"/>
                <a:gd name="T13" fmla="*/ 1 h 29"/>
                <a:gd name="T14" fmla="*/ 24 w 24"/>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4" y="2"/>
                  </a:moveTo>
                  <a:cubicBezTo>
                    <a:pt x="24" y="2"/>
                    <a:pt x="24" y="3"/>
                    <a:pt x="24" y="3"/>
                  </a:cubicBezTo>
                  <a:cubicBezTo>
                    <a:pt x="3" y="28"/>
                    <a:pt x="3" y="28"/>
                    <a:pt x="3" y="28"/>
                  </a:cubicBezTo>
                  <a:cubicBezTo>
                    <a:pt x="3" y="29"/>
                    <a:pt x="2" y="29"/>
                    <a:pt x="1" y="28"/>
                  </a:cubicBezTo>
                  <a:cubicBezTo>
                    <a:pt x="0" y="28"/>
                    <a:pt x="0" y="27"/>
                    <a:pt x="1" y="26"/>
                  </a:cubicBezTo>
                  <a:cubicBezTo>
                    <a:pt x="21" y="1"/>
                    <a:pt x="21" y="1"/>
                    <a:pt x="21" y="1"/>
                  </a:cubicBezTo>
                  <a:cubicBezTo>
                    <a:pt x="22" y="1"/>
                    <a:pt x="23" y="0"/>
                    <a:pt x="24" y="1"/>
                  </a:cubicBezTo>
                  <a:cubicBezTo>
                    <a:pt x="24" y="1"/>
                    <a:pt x="24" y="2"/>
                    <a:pt x="24" y="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4" name="Freeform 131"/>
            <p:cNvSpPr>
              <a:spLocks/>
            </p:cNvSpPr>
            <p:nvPr/>
          </p:nvSpPr>
          <p:spPr bwMode="auto">
            <a:xfrm>
              <a:off x="12308354" y="4562298"/>
              <a:ext cx="27480" cy="108611"/>
            </a:xfrm>
            <a:custGeom>
              <a:avLst/>
              <a:gdLst>
                <a:gd name="T0" fmla="*/ 9 w 9"/>
                <a:gd name="T1" fmla="*/ 1 h 35"/>
                <a:gd name="T2" fmla="*/ 9 w 9"/>
                <a:gd name="T3" fmla="*/ 2 h 35"/>
                <a:gd name="T4" fmla="*/ 3 w 9"/>
                <a:gd name="T5" fmla="*/ 34 h 35"/>
                <a:gd name="T6" fmla="*/ 1 w 9"/>
                <a:gd name="T7" fmla="*/ 35 h 35"/>
                <a:gd name="T8" fmla="*/ 0 w 9"/>
                <a:gd name="T9" fmla="*/ 33 h 35"/>
                <a:gd name="T10" fmla="*/ 6 w 9"/>
                <a:gd name="T11" fmla="*/ 1 h 35"/>
                <a:gd name="T12" fmla="*/ 8 w 9"/>
                <a:gd name="T13" fmla="*/ 0 h 35"/>
                <a:gd name="T14" fmla="*/ 9 w 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5">
                  <a:moveTo>
                    <a:pt x="9" y="1"/>
                  </a:moveTo>
                  <a:cubicBezTo>
                    <a:pt x="9" y="1"/>
                    <a:pt x="9" y="2"/>
                    <a:pt x="9" y="2"/>
                  </a:cubicBezTo>
                  <a:cubicBezTo>
                    <a:pt x="3" y="34"/>
                    <a:pt x="3" y="34"/>
                    <a:pt x="3" y="34"/>
                  </a:cubicBezTo>
                  <a:cubicBezTo>
                    <a:pt x="3" y="35"/>
                    <a:pt x="2" y="35"/>
                    <a:pt x="1" y="35"/>
                  </a:cubicBezTo>
                  <a:cubicBezTo>
                    <a:pt x="1" y="35"/>
                    <a:pt x="0" y="34"/>
                    <a:pt x="0" y="33"/>
                  </a:cubicBezTo>
                  <a:cubicBezTo>
                    <a:pt x="6" y="1"/>
                    <a:pt x="6" y="1"/>
                    <a:pt x="6" y="1"/>
                  </a:cubicBezTo>
                  <a:cubicBezTo>
                    <a:pt x="6" y="1"/>
                    <a:pt x="7" y="0"/>
                    <a:pt x="8" y="0"/>
                  </a:cubicBezTo>
                  <a:cubicBezTo>
                    <a:pt x="8" y="0"/>
                    <a:pt x="9" y="1"/>
                    <a:pt x="9"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5" name="Freeform 132"/>
            <p:cNvSpPr>
              <a:spLocks/>
            </p:cNvSpPr>
            <p:nvPr/>
          </p:nvSpPr>
          <p:spPr bwMode="auto">
            <a:xfrm>
              <a:off x="12122538" y="4580618"/>
              <a:ext cx="45800" cy="102068"/>
            </a:xfrm>
            <a:custGeom>
              <a:avLst/>
              <a:gdLst>
                <a:gd name="T0" fmla="*/ 4 w 15"/>
                <a:gd name="T1" fmla="*/ 1 h 33"/>
                <a:gd name="T2" fmla="*/ 15 w 15"/>
                <a:gd name="T3" fmla="*/ 31 h 33"/>
                <a:gd name="T4" fmla="*/ 14 w 15"/>
                <a:gd name="T5" fmla="*/ 33 h 33"/>
                <a:gd name="T6" fmla="*/ 12 w 15"/>
                <a:gd name="T7" fmla="*/ 32 h 33"/>
                <a:gd name="T8" fmla="*/ 1 w 15"/>
                <a:gd name="T9" fmla="*/ 2 h 33"/>
                <a:gd name="T10" fmla="*/ 2 w 15"/>
                <a:gd name="T11" fmla="*/ 0 h 33"/>
                <a:gd name="T12" fmla="*/ 4 w 15"/>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5" h="33">
                  <a:moveTo>
                    <a:pt x="4" y="1"/>
                  </a:moveTo>
                  <a:cubicBezTo>
                    <a:pt x="15" y="31"/>
                    <a:pt x="15" y="31"/>
                    <a:pt x="15" y="31"/>
                  </a:cubicBezTo>
                  <a:cubicBezTo>
                    <a:pt x="15" y="32"/>
                    <a:pt x="15" y="33"/>
                    <a:pt x="14" y="33"/>
                  </a:cubicBezTo>
                  <a:cubicBezTo>
                    <a:pt x="13" y="33"/>
                    <a:pt x="12" y="33"/>
                    <a:pt x="12" y="32"/>
                  </a:cubicBezTo>
                  <a:cubicBezTo>
                    <a:pt x="1" y="2"/>
                    <a:pt x="1" y="2"/>
                    <a:pt x="1" y="2"/>
                  </a:cubicBezTo>
                  <a:cubicBezTo>
                    <a:pt x="0" y="1"/>
                    <a:pt x="1" y="0"/>
                    <a:pt x="2" y="0"/>
                  </a:cubicBezTo>
                  <a:cubicBezTo>
                    <a:pt x="2" y="0"/>
                    <a:pt x="3" y="0"/>
                    <a:pt x="4" y="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6" name="Freeform 133"/>
            <p:cNvSpPr>
              <a:spLocks/>
            </p:cNvSpPr>
            <p:nvPr/>
          </p:nvSpPr>
          <p:spPr bwMode="auto">
            <a:xfrm>
              <a:off x="11957658" y="4695772"/>
              <a:ext cx="86365" cy="74589"/>
            </a:xfrm>
            <a:custGeom>
              <a:avLst/>
              <a:gdLst>
                <a:gd name="T0" fmla="*/ 28 w 28"/>
                <a:gd name="T1" fmla="*/ 22 h 24"/>
                <a:gd name="T2" fmla="*/ 27 w 28"/>
                <a:gd name="T3" fmla="*/ 24 h 24"/>
                <a:gd name="T4" fmla="*/ 25 w 28"/>
                <a:gd name="T5" fmla="*/ 24 h 24"/>
                <a:gd name="T6" fmla="*/ 1 w 28"/>
                <a:gd name="T7" fmla="*/ 3 h 24"/>
                <a:gd name="T8" fmla="*/ 0 w 28"/>
                <a:gd name="T9" fmla="*/ 1 h 24"/>
                <a:gd name="T10" fmla="*/ 3 w 28"/>
                <a:gd name="T11" fmla="*/ 1 h 24"/>
                <a:gd name="T12" fmla="*/ 27 w 28"/>
                <a:gd name="T13" fmla="*/ 21 h 24"/>
                <a:gd name="T14" fmla="*/ 28 w 28"/>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2"/>
                  </a:moveTo>
                  <a:cubicBezTo>
                    <a:pt x="28" y="23"/>
                    <a:pt x="28" y="23"/>
                    <a:pt x="27" y="24"/>
                  </a:cubicBezTo>
                  <a:cubicBezTo>
                    <a:pt x="27" y="24"/>
                    <a:pt x="26" y="24"/>
                    <a:pt x="25" y="24"/>
                  </a:cubicBezTo>
                  <a:cubicBezTo>
                    <a:pt x="1" y="3"/>
                    <a:pt x="1" y="3"/>
                    <a:pt x="1" y="3"/>
                  </a:cubicBezTo>
                  <a:cubicBezTo>
                    <a:pt x="0" y="3"/>
                    <a:pt x="0" y="2"/>
                    <a:pt x="0" y="1"/>
                  </a:cubicBezTo>
                  <a:cubicBezTo>
                    <a:pt x="1" y="0"/>
                    <a:pt x="2" y="0"/>
                    <a:pt x="3" y="1"/>
                  </a:cubicBezTo>
                  <a:cubicBezTo>
                    <a:pt x="27" y="21"/>
                    <a:pt x="27" y="21"/>
                    <a:pt x="27" y="21"/>
                  </a:cubicBezTo>
                  <a:cubicBezTo>
                    <a:pt x="28" y="22"/>
                    <a:pt x="28" y="22"/>
                    <a:pt x="28" y="2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7" name="Freeform 134"/>
            <p:cNvSpPr>
              <a:spLocks/>
            </p:cNvSpPr>
            <p:nvPr/>
          </p:nvSpPr>
          <p:spPr bwMode="auto">
            <a:xfrm>
              <a:off x="11871293" y="4877663"/>
              <a:ext cx="108611" cy="31406"/>
            </a:xfrm>
            <a:custGeom>
              <a:avLst/>
              <a:gdLst>
                <a:gd name="T0" fmla="*/ 35 w 35"/>
                <a:gd name="T1" fmla="*/ 7 h 10"/>
                <a:gd name="T2" fmla="*/ 35 w 35"/>
                <a:gd name="T3" fmla="*/ 8 h 10"/>
                <a:gd name="T4" fmla="*/ 33 w 35"/>
                <a:gd name="T5" fmla="*/ 9 h 10"/>
                <a:gd name="T6" fmla="*/ 2 w 35"/>
                <a:gd name="T7" fmla="*/ 4 h 10"/>
                <a:gd name="T8" fmla="*/ 0 w 35"/>
                <a:gd name="T9" fmla="*/ 2 h 10"/>
                <a:gd name="T10" fmla="*/ 2 w 35"/>
                <a:gd name="T11" fmla="*/ 1 h 10"/>
                <a:gd name="T12" fmla="*/ 34 w 35"/>
                <a:gd name="T13" fmla="*/ 6 h 10"/>
                <a:gd name="T14" fmla="*/ 35 w 35"/>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
                  <a:moveTo>
                    <a:pt x="35" y="7"/>
                  </a:moveTo>
                  <a:cubicBezTo>
                    <a:pt x="35" y="8"/>
                    <a:pt x="35" y="8"/>
                    <a:pt x="35" y="8"/>
                  </a:cubicBezTo>
                  <a:cubicBezTo>
                    <a:pt x="35" y="9"/>
                    <a:pt x="34" y="10"/>
                    <a:pt x="33" y="9"/>
                  </a:cubicBezTo>
                  <a:cubicBezTo>
                    <a:pt x="2" y="4"/>
                    <a:pt x="2" y="4"/>
                    <a:pt x="2" y="4"/>
                  </a:cubicBezTo>
                  <a:cubicBezTo>
                    <a:pt x="1" y="4"/>
                    <a:pt x="0" y="3"/>
                    <a:pt x="0" y="2"/>
                  </a:cubicBezTo>
                  <a:cubicBezTo>
                    <a:pt x="0" y="1"/>
                    <a:pt x="1" y="0"/>
                    <a:pt x="2" y="1"/>
                  </a:cubicBezTo>
                  <a:cubicBezTo>
                    <a:pt x="34" y="6"/>
                    <a:pt x="34" y="6"/>
                    <a:pt x="34" y="6"/>
                  </a:cubicBezTo>
                  <a:cubicBezTo>
                    <a:pt x="35" y="6"/>
                    <a:pt x="35" y="7"/>
                    <a:pt x="35" y="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8" name="Freeform 135"/>
            <p:cNvSpPr>
              <a:spLocks/>
            </p:cNvSpPr>
            <p:nvPr/>
          </p:nvSpPr>
          <p:spPr bwMode="auto">
            <a:xfrm>
              <a:off x="12542588" y="4999360"/>
              <a:ext cx="112537" cy="27480"/>
            </a:xfrm>
            <a:custGeom>
              <a:avLst/>
              <a:gdLst>
                <a:gd name="T0" fmla="*/ 35 w 36"/>
                <a:gd name="T1" fmla="*/ 7 h 9"/>
                <a:gd name="T2" fmla="*/ 36 w 36"/>
                <a:gd name="T3" fmla="*/ 7 h 9"/>
                <a:gd name="T4" fmla="*/ 34 w 36"/>
                <a:gd name="T5" fmla="*/ 9 h 9"/>
                <a:gd name="T6" fmla="*/ 2 w 36"/>
                <a:gd name="T7" fmla="*/ 3 h 9"/>
                <a:gd name="T8" fmla="*/ 1 w 36"/>
                <a:gd name="T9" fmla="*/ 1 h 9"/>
                <a:gd name="T10" fmla="*/ 2 w 36"/>
                <a:gd name="T11" fmla="*/ 0 h 9"/>
                <a:gd name="T12" fmla="*/ 34 w 36"/>
                <a:gd name="T13" fmla="*/ 6 h 9"/>
                <a:gd name="T14" fmla="*/ 35 w 36"/>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9">
                  <a:moveTo>
                    <a:pt x="35" y="7"/>
                  </a:moveTo>
                  <a:cubicBezTo>
                    <a:pt x="36" y="7"/>
                    <a:pt x="36" y="7"/>
                    <a:pt x="36" y="7"/>
                  </a:cubicBezTo>
                  <a:cubicBezTo>
                    <a:pt x="35" y="8"/>
                    <a:pt x="35" y="9"/>
                    <a:pt x="34" y="9"/>
                  </a:cubicBezTo>
                  <a:cubicBezTo>
                    <a:pt x="2" y="3"/>
                    <a:pt x="2" y="3"/>
                    <a:pt x="2" y="3"/>
                  </a:cubicBezTo>
                  <a:cubicBezTo>
                    <a:pt x="1" y="3"/>
                    <a:pt x="0" y="2"/>
                    <a:pt x="1" y="1"/>
                  </a:cubicBezTo>
                  <a:cubicBezTo>
                    <a:pt x="1" y="0"/>
                    <a:pt x="2" y="0"/>
                    <a:pt x="2" y="0"/>
                  </a:cubicBezTo>
                  <a:cubicBezTo>
                    <a:pt x="34" y="6"/>
                    <a:pt x="34" y="6"/>
                    <a:pt x="34" y="6"/>
                  </a:cubicBezTo>
                  <a:cubicBezTo>
                    <a:pt x="35" y="6"/>
                    <a:pt x="35" y="6"/>
                    <a:pt x="35" y="7"/>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sp>
          <p:nvSpPr>
            <p:cNvPr id="139" name="Freeform 136"/>
            <p:cNvSpPr>
              <a:spLocks/>
            </p:cNvSpPr>
            <p:nvPr/>
          </p:nvSpPr>
          <p:spPr bwMode="auto">
            <a:xfrm>
              <a:off x="12190583" y="4515190"/>
              <a:ext cx="281342" cy="515575"/>
            </a:xfrm>
            <a:custGeom>
              <a:avLst/>
              <a:gdLst>
                <a:gd name="T0" fmla="*/ 41 w 91"/>
                <a:gd name="T1" fmla="*/ 128 h 166"/>
                <a:gd name="T2" fmla="*/ 91 w 91"/>
                <a:gd name="T3" fmla="*/ 3 h 166"/>
                <a:gd name="T4" fmla="*/ 85 w 91"/>
                <a:gd name="T5" fmla="*/ 0 h 166"/>
                <a:gd name="T6" fmla="*/ 23 w 91"/>
                <a:gd name="T7" fmla="*/ 120 h 166"/>
                <a:gd name="T8" fmla="*/ 5 w 91"/>
                <a:gd name="T9" fmla="*/ 133 h 166"/>
                <a:gd name="T10" fmla="*/ 15 w 91"/>
                <a:gd name="T11" fmla="*/ 161 h 166"/>
                <a:gd name="T12" fmla="*/ 43 w 91"/>
                <a:gd name="T13" fmla="*/ 150 h 166"/>
                <a:gd name="T14" fmla="*/ 41 w 91"/>
                <a:gd name="T15" fmla="*/ 128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66">
                  <a:moveTo>
                    <a:pt x="41" y="128"/>
                  </a:moveTo>
                  <a:cubicBezTo>
                    <a:pt x="91" y="3"/>
                    <a:pt x="91" y="3"/>
                    <a:pt x="91" y="3"/>
                  </a:cubicBezTo>
                  <a:cubicBezTo>
                    <a:pt x="85" y="0"/>
                    <a:pt x="85" y="0"/>
                    <a:pt x="85" y="0"/>
                  </a:cubicBezTo>
                  <a:cubicBezTo>
                    <a:pt x="23" y="120"/>
                    <a:pt x="23" y="120"/>
                    <a:pt x="23" y="120"/>
                  </a:cubicBezTo>
                  <a:cubicBezTo>
                    <a:pt x="15" y="121"/>
                    <a:pt x="8" y="125"/>
                    <a:pt x="5" y="133"/>
                  </a:cubicBezTo>
                  <a:cubicBezTo>
                    <a:pt x="0" y="143"/>
                    <a:pt x="5" y="156"/>
                    <a:pt x="15" y="161"/>
                  </a:cubicBezTo>
                  <a:cubicBezTo>
                    <a:pt x="26" y="166"/>
                    <a:pt x="38" y="161"/>
                    <a:pt x="43" y="150"/>
                  </a:cubicBezTo>
                  <a:cubicBezTo>
                    <a:pt x="47" y="143"/>
                    <a:pt x="45" y="135"/>
                    <a:pt x="41" y="128"/>
                  </a:cubicBezTo>
                  <a:close/>
                </a:path>
              </a:pathLst>
            </a:custGeom>
            <a:solidFill>
              <a:srgbClr val="B4009E"/>
            </a:solidFill>
            <a:ln>
              <a:noFill/>
            </a:ln>
          </p:spPr>
          <p:txBody>
            <a:bodyPr vert="horz" wrap="square" lIns="89642" tIns="44821" rIns="89642" bIns="44821" numCol="1" anchor="t" anchorCtr="0" compatLnSpc="1">
              <a:prstTxWarp prst="textNoShape">
                <a:avLst/>
              </a:prstTxWarp>
            </a:bodyPr>
            <a:lstStyle/>
            <a:p>
              <a:pPr defTabSz="914300">
                <a:defRPr/>
              </a:pPr>
              <a:endParaRPr lang="en-US" sz="1765" kern="0">
                <a:solidFill>
                  <a:srgbClr val="505050"/>
                </a:solidFill>
                <a:latin typeface="Segoe UI"/>
              </a:endParaRPr>
            </a:p>
          </p:txBody>
        </p:sp>
      </p:grpSp>
      <p:sp>
        <p:nvSpPr>
          <p:cNvPr id="57" name="TextBox 56"/>
          <p:cNvSpPr txBox="1"/>
          <p:nvPr/>
        </p:nvSpPr>
        <p:spPr>
          <a:xfrm>
            <a:off x="2" y="1386976"/>
            <a:ext cx="3062817" cy="1312107"/>
          </a:xfrm>
          <a:prstGeom prst="rect">
            <a:avLst/>
          </a:prstGeom>
          <a:noFill/>
        </p:spPr>
        <p:txBody>
          <a:bodyPr wrap="square" lIns="179285" tIns="195044" rIns="243805" bIns="243805" rtlCol="0">
            <a:spAutoFit/>
          </a:bodyPr>
          <a:lstStyle/>
          <a:p>
            <a:pPr defTabSz="913960">
              <a:lnSpc>
                <a:spcPct val="90000"/>
              </a:lnSpc>
              <a:defRPr/>
            </a:pP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Deployment</a:t>
            </a:r>
            <a:b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b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frequency</a:t>
            </a:r>
            <a:endParaRPr lang="es-E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58" name="TextBox 57"/>
          <p:cNvSpPr txBox="1"/>
          <p:nvPr/>
        </p:nvSpPr>
        <p:spPr>
          <a:xfrm>
            <a:off x="3155474" y="1386976"/>
            <a:ext cx="2913598" cy="1312107"/>
          </a:xfrm>
          <a:prstGeom prst="rect">
            <a:avLst/>
          </a:prstGeom>
          <a:noFill/>
        </p:spPr>
        <p:txBody>
          <a:bodyPr wrap="square" lIns="179285" tIns="195044" rIns="243805" bIns="243805" rtlCol="0">
            <a:spAutoFit/>
          </a:bodyPr>
          <a:lstStyle/>
          <a:p>
            <a:pPr defTabSz="913960">
              <a:lnSpc>
                <a:spcPct val="90000"/>
              </a:lnSpc>
              <a:defRPr/>
            </a:pP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Change</a:t>
            </a:r>
            <a:b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b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lead time</a:t>
            </a:r>
            <a:endParaRPr lang="es-E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59" name="TextBox 58"/>
          <p:cNvSpPr txBox="1"/>
          <p:nvPr/>
        </p:nvSpPr>
        <p:spPr>
          <a:xfrm>
            <a:off x="6122929" y="1386976"/>
            <a:ext cx="2913598" cy="1312107"/>
          </a:xfrm>
          <a:prstGeom prst="rect">
            <a:avLst/>
          </a:prstGeom>
          <a:noFill/>
        </p:spPr>
        <p:txBody>
          <a:bodyPr wrap="square" lIns="179285" tIns="195044" rIns="243805" bIns="243805" rtlCol="0">
            <a:spAutoFit/>
          </a:bodyPr>
          <a:lstStyle/>
          <a:p>
            <a:pPr defTabSz="913960">
              <a:lnSpc>
                <a:spcPct val="90000"/>
              </a:lnSpc>
              <a:defRPr/>
            </a:pP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Change</a:t>
            </a:r>
            <a:b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b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fail rate</a:t>
            </a:r>
            <a:endParaRPr lang="es-E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61" name="TextBox 60"/>
          <p:cNvSpPr txBox="1"/>
          <p:nvPr/>
        </p:nvSpPr>
        <p:spPr>
          <a:xfrm>
            <a:off x="9129184" y="1386976"/>
            <a:ext cx="3062817" cy="1312107"/>
          </a:xfrm>
          <a:prstGeom prst="rect">
            <a:avLst/>
          </a:prstGeom>
          <a:noFill/>
        </p:spPr>
        <p:txBody>
          <a:bodyPr wrap="square" lIns="179285" tIns="195044" rIns="243805" bIns="243805" rtlCol="0">
            <a:spAutoFit/>
          </a:bodyPr>
          <a:lstStyle/>
          <a:p>
            <a:pPr defTabSz="913960">
              <a:lnSpc>
                <a:spcPct val="90000"/>
              </a:lnSpc>
              <a:defRPr/>
            </a:pP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Mean time to</a:t>
            </a:r>
            <a:b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br>
            <a:r>
              <a:rPr lang="en-U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detect &amp; repair</a:t>
            </a:r>
            <a:endParaRPr lang="es-ES" sz="3137"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0757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5.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a53d73d2-368b-429e-b817-1324eec1382c"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a53d73d2-368b-429e-b817-1324eec1382c"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0.xml><?xml version="1.0" encoding="utf-8"?>
<Control xmlns="http://schemas.microsoft.com/VisualStudio/2011/storyboarding/control">
  <Id Name="a2191c86-fc50-4add-948c-129f6b5a88d8"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369f9055-6b6c-48b9-9320-5df2d46c430a" Revision="1" Stencil="7276b9ef-3953-4dce-a89b-ed85f20b8b93" StencilVersion="1.0"/>
</Control>
</file>

<file path=customXml/item33.xml><?xml version="1.0" encoding="utf-8"?>
<Control xmlns="http://schemas.microsoft.com/VisualStudio/2011/storyboarding/control">
  <Id Name="369f9055-6b6c-48b9-9320-5df2d46c430a"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Control xmlns="http://schemas.microsoft.com/VisualStudio/2011/storyboarding/control">
  <Id Name="d69996e1-3d61-4686-9b63-f1b855c596ab" Revision="1" Stencil="7276b9ef-3953-4dce-a89b-ed85f20b8b93" StencilVersion="1.0"/>
</Control>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7025FDD9-4C58-4084-9F89-0E6ADD6FFF55}">
  <ds:schemaRefs>
    <ds:schemaRef ds:uri="http://www.w3.org/XML/1998/namespace"/>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s>
</ds:datastoreItem>
</file>

<file path=customXml/itemProps10.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1.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2.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4.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5.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6.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17.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8.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9.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0.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1.xml><?xml version="1.0" encoding="utf-8"?>
<ds:datastoreItem xmlns:ds="http://schemas.openxmlformats.org/officeDocument/2006/customXml" ds:itemID="{45A6F52C-ADD2-40F6-A8A5-757CD65F1511}">
  <ds:schemaRefs>
    <ds:schemaRef ds:uri="http://schemas.microsoft.com/sharepoint/v3/contenttype/forms"/>
  </ds:schemaRefs>
</ds:datastoreItem>
</file>

<file path=customXml/itemProps22.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4.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5.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6.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7.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8.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9.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3.xml><?xml version="1.0" encoding="utf-8"?>
<ds:datastoreItem xmlns:ds="http://schemas.openxmlformats.org/officeDocument/2006/customXml" ds:itemID="{20C2EC17-4424-479E-9798-84E401BCE833}">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83cd2334-221a-48c3-9034-bfd1542dfe28"/>
    <ds:schemaRef ds:uri="http://schemas.openxmlformats.org/package/2006/metadata/core-properties"/>
    <ds:schemaRef ds:uri="http://www.w3.org/XML/1998/namespace"/>
  </ds:schemaRefs>
</ds:datastoreItem>
</file>

<file path=customXml/itemProps30.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31.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32.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33.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5.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6.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7.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8.xml><?xml version="1.0" encoding="utf-8"?>
<ds:datastoreItem xmlns:ds="http://schemas.openxmlformats.org/officeDocument/2006/customXml" ds:itemID="{3422FA69-0AE7-4AE1-A63C-990E6F6F8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6404</TotalTime>
  <Words>141</Words>
  <Application>Microsoft Office PowerPoint</Application>
  <PresentationFormat>Widescreen</PresentationFormat>
  <Paragraphs>16</Paragraphs>
  <Slides>3</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vt:i4>
      </vt:variant>
    </vt:vector>
  </HeadingPairs>
  <TitlesOfParts>
    <vt:vector size="15" baseType="lpstr">
      <vt:lpstr>Arial</vt:lpstr>
      <vt:lpstr>Calibri</vt:lpstr>
      <vt:lpstr>Consolas</vt:lpstr>
      <vt:lpstr>Segoe UI</vt:lpstr>
      <vt:lpstr>Segoe UI Light</vt:lpstr>
      <vt:lpstr>Segoe UI Semilight</vt:lpstr>
      <vt:lpstr>Wingdings</vt:lpstr>
      <vt:lpstr>1_Office Theme</vt:lpstr>
      <vt:lpstr>WHITE TEMPLATE</vt:lpstr>
      <vt:lpstr>TEE14 Speaker PPT Template</vt:lpstr>
      <vt:lpstr>5-30438_S4_Breakout_Template_WHT</vt:lpstr>
      <vt:lpstr>5-30536_Build_2014_Breakout_Template_White_16x9</vt:lpstr>
      <vt:lpstr>PowerPoint Presentation</vt:lpstr>
      <vt:lpstr>DevOps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leim@microsoft.com</dc:creator>
  <cp:lastModifiedBy>Lei Ma (LEX)</cp:lastModifiedBy>
  <cp:revision>114</cp:revision>
  <dcterms:created xsi:type="dcterms:W3CDTF">2013-02-15T23:12:42Z</dcterms:created>
  <dcterms:modified xsi:type="dcterms:W3CDTF">2016-05-08T04:42:10Z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